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5" r:id="rId4"/>
    <p:sldId id="266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4C881-EEA9-4723-B405-1AA0EBAC8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5D7373-05BB-4185-89F2-2204E30FD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67BA73-F9B4-4176-A658-94557CE0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1AECE6-F766-404F-8D0A-D2A80493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1C67A6-CA7D-4569-AEF1-286E6F25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221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206CC-7FEA-4025-A10A-D3983346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C3B6BEE-BC5C-4D0E-9587-BFE209309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6D0C09-C21E-442E-885F-91EB6F4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9D4BC7-36BC-4570-A7D5-5492C678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0CC487-5EB6-4311-AED0-F3D8711D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00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6B654F-5C8E-4B2B-AF62-36B66ACEA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72E87C-C1A7-44B8-928F-2E3C9B72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F99D84-D5EE-4F26-9A07-173FEBC33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76FEFE-C67D-4954-B31A-5D886E41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BB0C68-9CD3-40A8-A71B-C132C54E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38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32ADB-B1D5-42D4-81D6-51CB862A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AAC15-1038-473B-AAED-7F3FB0FE8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C89042-6CDC-4251-A5E5-63496BD4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C8CE3F-11F8-46EF-90A1-3ECABBA3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7D7A24-955F-4320-9CBC-84F97203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66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8CEEC-BC4A-4B3F-A0D0-1C6D0F9C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663E9E-11F2-4D2B-8A0A-1F4CC8857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7EC7DE-8C59-43F6-A6F5-7DB9B5E7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32C2F-6D37-43C5-BD4C-09DAF4F5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FBCC04-5349-4EC7-91C8-D48C75F1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BE1C1-6344-4D37-AD33-BC6D9E75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2FB1A-952B-4196-BE07-61DE7BE76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D850F0-4C6B-4467-8A28-E2470E31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72C72A-38FF-45AE-B53B-2ECD24B7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2C18AA-5962-4370-B180-91CCDA711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6C09D3-2809-42E5-853E-00E6602A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92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25AAB-D33E-4634-8DCB-C7700F655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D57768-2A0A-4E87-9B46-87E953D3F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D12B9C-F0D2-4AB3-B146-2661F386E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A3B30F-2300-40FD-8798-7569937DE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BE2044-ECC0-4A51-9749-1DD83697E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86FFCC-AA7F-403A-8322-D0B2F30F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B0DD820-47BA-44AD-B67F-7AE2C4BE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DA3925-9A15-481A-AD8E-D2B30035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11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D6924-D7D3-45F7-ACD3-632DAD67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8C9B6D-78E6-49BA-9B66-0E515BC1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1F2A72-5029-4670-901D-853BE1D4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81BF3-6C26-4039-A847-3B8E148E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69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1DE936-54DF-4ADA-90DC-6B77B22D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B7EB955-CD05-4C8B-8E66-D2F9F0BA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93E94-29AE-43D3-A858-38C66F8F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87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DA85A-DDF1-4FB2-844E-3135E06E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322933-DA49-4BCD-8511-C3091F87A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F6D61D-AD92-4A72-9833-9CFB69CC1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F40271-9E68-421E-8149-81E472B4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4134EB-18B2-49C2-9307-F367D291F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C6EC36-1AFD-4E89-AFA7-55070FF7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21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2FC2-B451-42FD-B461-8CEC3C6D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E21E8F-2EB1-468F-A140-6C5E882B6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BB5666-424F-48EF-A676-2E36AF7D5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EFE39A-E364-4441-A19C-026BA0A3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E8ACFF-0CCC-42EA-8009-A2026320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877110-F8C4-415F-AD6A-626B44B9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19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E85CB-3B0F-4000-9B16-95DB86121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0958D1-30C1-428E-8CEF-CD465C281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C5C57A-0708-4756-B424-4073B89DD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BF03D-A2B8-4808-A37B-22C13DBAF434}" type="datetimeFigureOut">
              <a:rPr lang="ru-RU" smtClean="0"/>
              <a:t>15.01.2022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F59A8A-82AD-4EC8-B3A1-F067EAD99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A6F22E-FE03-4241-A57E-13E5B5C7C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24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D0F5059-B089-4FB7-AA2D-ACEB9F547E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FACFE-61C0-47E8-A45A-B974F3BE23BD}"/>
              </a:ext>
            </a:extLst>
          </p:cNvPr>
          <p:cNvSpPr txBox="1"/>
          <p:nvPr/>
        </p:nvSpPr>
        <p:spPr>
          <a:xfrm>
            <a:off x="673100" y="2767280"/>
            <a:ext cx="1084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Игра «</a:t>
            </a: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Christmas Jumps</a:t>
            </a:r>
            <a:r>
              <a:rPr lang="ru-RU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2D6BF-5491-45AF-A15A-D1FD6A637A20}"/>
              </a:ext>
            </a:extLst>
          </p:cNvPr>
          <p:cNvSpPr txBox="1"/>
          <p:nvPr/>
        </p:nvSpPr>
        <p:spPr>
          <a:xfrm>
            <a:off x="7481147" y="5534561"/>
            <a:ext cx="4710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 выполнили: </a:t>
            </a:r>
            <a:r>
              <a:rPr lang="ru-RU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Кижинов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Андрей, </a:t>
            </a:r>
            <a:r>
              <a:rPr lang="ru-RU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Сермягин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Кирилл</a:t>
            </a:r>
          </a:p>
          <a:p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Ученики 2 курса </a:t>
            </a:r>
            <a:r>
              <a:rPr lang="ru-RU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Яндекс.Лицея</a:t>
            </a:r>
            <a:endParaRPr lang="ru-RU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Тема: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игра на библиотеке «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PyGame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7568D9-04E0-4BA9-9A7D-AFB8FB095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68403" r="50903" b="26040"/>
          <a:stretch/>
        </p:blipFill>
        <p:spPr>
          <a:xfrm>
            <a:off x="2429933" y="2282279"/>
            <a:ext cx="1083733" cy="1524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737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Проблема: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Данная игра была создана для развлечения. В ней можно провести время с удовольствием. Суть: вы играете за деда мороза, нужно постараться собрать как можно больше монет за меньшее количество времени, если, конечно у Вас это получится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ru-RU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Описание реализации: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программе представлены классы: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Money,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GravityUp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GravityDown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классы для реализации «бонусов»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Hero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 для реализации персонажа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AbstractMenu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классы для реализации меню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Border,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StandardBlock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SnowPlatform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Ground, Finish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классы для создания платформ </a:t>
            </a:r>
          </a:p>
          <a:p>
            <a:pPr marL="0" indent="0" algn="just">
              <a:buNone/>
            </a:pP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ChristmasJumps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главный класс игры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 для работы с базой данных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описаны события игры и создания карт</a:t>
            </a:r>
          </a:p>
          <a:p>
            <a:pPr marL="0" indent="0" algn="just">
              <a:buNone/>
            </a:pPr>
            <a:endParaRPr lang="ru-RU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Использованные библиотеки: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PyGame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330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293172-D706-4A3C-B377-5F76A74B7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552A1-3711-42DA-A1EF-2D969A50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Интерфейс и возможности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A7F904-153E-4D1A-88EC-FA7EE8BB987F}"/>
              </a:ext>
            </a:extLst>
          </p:cNvPr>
          <p:cNvSpPr txBox="1">
            <a:spLocks/>
          </p:cNvSpPr>
          <p:nvPr/>
        </p:nvSpPr>
        <p:spPr>
          <a:xfrm>
            <a:off x="838200" y="4518554"/>
            <a:ext cx="4592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Изначально нас приветствует окно игры, где мы можем выбрать уровни или выйти из нее.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37C66A3-D071-4F9A-A96B-98F32EDEBB8D}"/>
              </a:ext>
            </a:extLst>
          </p:cNvPr>
          <p:cNvSpPr txBox="1">
            <a:spLocks/>
          </p:cNvSpPr>
          <p:nvPr/>
        </p:nvSpPr>
        <p:spPr>
          <a:xfrm>
            <a:off x="6400798" y="4518554"/>
            <a:ext cx="4953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выбора уровней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6E50F0-3FD7-4329-9D35-EA6CEDC4E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68684"/>
            <a:ext cx="4592603" cy="25822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1D7532-A0C8-4C55-9253-5F5CEF88B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1668684"/>
            <a:ext cx="4592603" cy="25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3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293172-D706-4A3C-B377-5F76A74B7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A7F904-153E-4D1A-88EC-FA7EE8BB987F}"/>
              </a:ext>
            </a:extLst>
          </p:cNvPr>
          <p:cNvSpPr txBox="1">
            <a:spLocks/>
          </p:cNvSpPr>
          <p:nvPr/>
        </p:nvSpPr>
        <p:spPr>
          <a:xfrm>
            <a:off x="831448" y="4518554"/>
            <a:ext cx="45956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Уровень 1.</a:t>
            </a:r>
          </a:p>
          <a:p>
            <a:pPr marL="0" indent="0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Самый легкий и знакомящий пользователя с игрой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37C66A3-D071-4F9A-A96B-98F32EDEBB8D}"/>
              </a:ext>
            </a:extLst>
          </p:cNvPr>
          <p:cNvSpPr txBox="1">
            <a:spLocks/>
          </p:cNvSpPr>
          <p:nvPr/>
        </p:nvSpPr>
        <p:spPr>
          <a:xfrm>
            <a:off x="6400801" y="4518554"/>
            <a:ext cx="45814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Уровень 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Добавлен объект, который уже усложняет прохождение, если его взять, если его коснуться, то меняется гравитация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70C5E9-747A-495E-A682-64AAB5541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8" y="1690688"/>
            <a:ext cx="4595686" cy="25840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99FA85-1102-4719-9EC3-26FA44900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690688"/>
            <a:ext cx="4581406" cy="25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4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Я считаю, создав такую игру, можно развлечь и дать игрокам отдохнуть от сложных игр. В ходе ее создания мы смогли овладеть навыками для разработки игр на библиотеке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PyGame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ru-RU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F39EA0-6BE3-4BA2-81C3-B6481B126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74" y="3344528"/>
            <a:ext cx="2387294" cy="23872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E2AC2-C874-4C3F-961E-C87D6C9C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42" y="3429000"/>
            <a:ext cx="5709158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5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FB3B214-57B1-4704-889A-87C00F76F1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633" y="2766218"/>
            <a:ext cx="6544734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Спасибо за внимание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:3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564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41414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238</Words>
  <Application>Microsoft Office PowerPoint</Application>
  <PresentationFormat>Широкоэкранный</PresentationFormat>
  <Paragraphs>27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Wingdings</vt:lpstr>
      <vt:lpstr>Тема Office</vt:lpstr>
      <vt:lpstr>Презентация PowerPoint</vt:lpstr>
      <vt:lpstr>Проблема:</vt:lpstr>
      <vt:lpstr>Описание реализации:</vt:lpstr>
      <vt:lpstr>Использованные библиотеки:</vt:lpstr>
      <vt:lpstr>Интерфейс и возможности</vt:lpstr>
      <vt:lpstr>Презентация PowerPoint</vt:lpstr>
      <vt:lpstr>Выводы:</vt:lpstr>
      <vt:lpstr>Спасибо за внимание :3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Nielsen Jesper</dc:creator>
  <cp:lastModifiedBy>Nielsen Jesper</cp:lastModifiedBy>
  <cp:revision>28</cp:revision>
  <dcterms:created xsi:type="dcterms:W3CDTF">2021-11-07T19:46:01Z</dcterms:created>
  <dcterms:modified xsi:type="dcterms:W3CDTF">2022-01-15T17:48:53Z</dcterms:modified>
</cp:coreProperties>
</file>